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598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8765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332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577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341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530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2338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700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282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46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271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11C24-2893-449E-A58F-3AAA0A5A32AF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DA08B-CC37-45B3-949C-8561AF24B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455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28159" y="578772"/>
            <a:ext cx="1922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压测过程的问题</a:t>
            </a:r>
            <a:r>
              <a:rPr lang="en-US" altLang="zh-CN" dirty="0" smtClean="0"/>
              <a:t>1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9147"/>
            <a:ext cx="12192000" cy="317793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2825"/>
            <a:ext cx="12192000" cy="344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86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28159" y="57877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分析思路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28159" y="948104"/>
            <a:ext cx="1022738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/>
              <a:t>跟开发同事讨论，发现</a:t>
            </a:r>
            <a:r>
              <a:rPr lang="en-US" altLang="zh-CN" sz="1400" dirty="0" err="1" smtClean="0"/>
              <a:t>newPlayer</a:t>
            </a:r>
            <a:r>
              <a:rPr lang="zh-CN" altLang="en-US" sz="1400" dirty="0"/>
              <a:t>接口存在敏感字</a:t>
            </a:r>
            <a:r>
              <a:rPr lang="zh-CN" altLang="en-US" sz="1400" dirty="0" smtClean="0"/>
              <a:t>功能，做了开启与关闭前后对比：</a:t>
            </a:r>
            <a:endParaRPr lang="zh-CN" altLang="en-US" sz="1400" dirty="0"/>
          </a:p>
          <a:p>
            <a:r>
              <a:rPr lang="en-US" altLang="zh-CN" sz="1400" dirty="0" smtClean="0"/>
              <a:t>“{\”</a:t>
            </a:r>
            <a:r>
              <a:rPr lang="en-US" altLang="zh-CN" sz="1400" dirty="0" err="1" smtClean="0"/>
              <a:t>cmd</a:t>
            </a:r>
            <a:r>
              <a:rPr lang="en-US" altLang="zh-CN" sz="1400" dirty="0" smtClean="0"/>
              <a:t>\“:\” Player</a:t>
            </a:r>
            <a:r>
              <a:rPr lang="en-US" altLang="zh-CN" sz="1400" dirty="0" smtClean="0"/>
              <a:t>\“,\”token\“:\”YOUXIE0815\“,\”</a:t>
            </a:r>
            <a:r>
              <a:rPr lang="en-US" altLang="zh-CN" sz="1400" dirty="0" err="1" smtClean="0"/>
              <a:t>param</a:t>
            </a:r>
            <a:r>
              <a:rPr lang="en-US" altLang="zh-CN" sz="1400" dirty="0" smtClean="0"/>
              <a:t>\“:{\”name\“:\”“+</a:t>
            </a:r>
            <a:r>
              <a:rPr lang="en-US" altLang="zh-CN" sz="1400" dirty="0"/>
              <a:t>random_len2(8</a:t>
            </a:r>
            <a:r>
              <a:rPr lang="en-US" altLang="zh-CN" sz="1400" dirty="0" smtClean="0"/>
              <a:t>)+”\“},\”</a:t>
            </a:r>
            <a:r>
              <a:rPr lang="en-US" altLang="zh-CN" sz="1400" smtClean="0"/>
              <a:t>id\“:”+id</a:t>
            </a:r>
            <a:r>
              <a:rPr lang="en-US" altLang="zh-CN" sz="1400" dirty="0" smtClean="0"/>
              <a:t>+“}”;</a:t>
            </a:r>
            <a:r>
              <a:rPr lang="en-US" altLang="zh-CN" sz="1400" dirty="0"/>
              <a:t> </a:t>
            </a:r>
            <a:r>
              <a:rPr lang="zh-CN" altLang="en-US" sz="1400" dirty="0" smtClean="0"/>
              <a:t>下图代码开启与关闭敏感字功能的压测结果</a:t>
            </a:r>
            <a:endParaRPr lang="zh-CN" altLang="en-US" sz="1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30" y="1645468"/>
            <a:ext cx="10691787" cy="521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433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1864"/>
            <a:ext cx="12192000" cy="340658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219199" y="1457713"/>
            <a:ext cx="82698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去掉敏感词库后，现在</a:t>
            </a:r>
            <a:r>
              <a:rPr lang="en-US" altLang="zh-CN" dirty="0"/>
              <a:t>TPS</a:t>
            </a:r>
            <a:r>
              <a:rPr lang="zh-CN" altLang="en-US" dirty="0"/>
              <a:t>降下来了些，然后错误率下降明显</a:t>
            </a:r>
            <a:r>
              <a:rPr lang="zh-CN" altLang="en-US" dirty="0" smtClean="0"/>
              <a:t>，初步判断处理</a:t>
            </a:r>
            <a:r>
              <a:rPr lang="zh-CN" altLang="en-US" dirty="0"/>
              <a:t>敏感词的代码</a:t>
            </a:r>
            <a:r>
              <a:rPr lang="zh-CN" altLang="en-US" dirty="0" smtClean="0"/>
              <a:t>逻辑需要优化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8543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28159" y="57877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分析思路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282157" y="938209"/>
            <a:ext cx="1103379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根据开发同事的结果，测试同事着手判断压测端到服务端的抓包分析，主要是判断是不是网络问题引起的，</a:t>
            </a:r>
            <a:endParaRPr lang="en-US" altLang="zh-CN" dirty="0" smtClean="0"/>
          </a:p>
          <a:p>
            <a:r>
              <a:rPr lang="zh-CN" altLang="zh-CN" dirty="0" smtClean="0"/>
              <a:t>在</a:t>
            </a:r>
            <a:r>
              <a:rPr lang="en-US" altLang="zh-CN" dirty="0"/>
              <a:t>pretest</a:t>
            </a:r>
            <a:r>
              <a:rPr lang="zh-CN" altLang="zh-CN" dirty="0"/>
              <a:t>压测服务器（</a:t>
            </a:r>
            <a:r>
              <a:rPr lang="en-US" altLang="zh-CN" dirty="0" smtClean="0"/>
              <a:t>172.x.x.x</a:t>
            </a:r>
            <a:r>
              <a:rPr lang="zh-CN" altLang="zh-CN" dirty="0" smtClean="0"/>
              <a:t>），</a:t>
            </a:r>
            <a:r>
              <a:rPr lang="zh-CN" altLang="zh-CN" dirty="0"/>
              <a:t>打开抓包程序，使用如下命令</a:t>
            </a:r>
          </a:p>
          <a:p>
            <a:r>
              <a:rPr lang="en-US" altLang="zh-CN" dirty="0" err="1"/>
              <a:t>sudo</a:t>
            </a:r>
            <a:r>
              <a:rPr lang="en-US" altLang="zh-CN" dirty="0"/>
              <a:t> </a:t>
            </a:r>
            <a:r>
              <a:rPr lang="en-US" altLang="zh-CN" dirty="0" err="1"/>
              <a:t>tcpdump</a:t>
            </a:r>
            <a:r>
              <a:rPr lang="en-US" altLang="zh-CN" dirty="0"/>
              <a:t> -A -</a:t>
            </a:r>
            <a:r>
              <a:rPr lang="en-US" altLang="zh-CN" dirty="0" err="1"/>
              <a:t>i</a:t>
            </a:r>
            <a:r>
              <a:rPr lang="en-US" altLang="zh-CN" dirty="0"/>
              <a:t> eth0 -w dump-file1 host </a:t>
            </a:r>
            <a:r>
              <a:rPr lang="en-US" altLang="zh-CN" dirty="0" smtClean="0"/>
              <a:t>172.x.x.x</a:t>
            </a:r>
            <a:endParaRPr lang="zh-CN" altLang="zh-CN" dirty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776" y="1883610"/>
            <a:ext cx="8662416" cy="475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090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3508"/>
            <a:ext cx="12192000" cy="625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78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986950" y="2173705"/>
            <a:ext cx="807144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 smtClean="0"/>
              <a:t>从抓</a:t>
            </a:r>
            <a:r>
              <a:rPr lang="zh-CN" altLang="en-US" dirty="0"/>
              <a:t>包</a:t>
            </a:r>
            <a:r>
              <a:rPr lang="zh-CN" altLang="en-US" dirty="0" smtClean="0"/>
              <a:t>数据分析，</a:t>
            </a:r>
            <a:r>
              <a:rPr lang="zh-CN" altLang="en-US" dirty="0"/>
              <a:t>抽查</a:t>
            </a:r>
            <a:r>
              <a:rPr lang="en-US" altLang="zh-CN" dirty="0" err="1"/>
              <a:t>newPlayer</a:t>
            </a:r>
            <a:r>
              <a:rPr lang="zh-CN" altLang="en-US" dirty="0"/>
              <a:t>接口从</a:t>
            </a:r>
            <a:r>
              <a:rPr lang="en-US" altLang="zh-CN" dirty="0" err="1"/>
              <a:t>Jmeter</a:t>
            </a:r>
            <a:r>
              <a:rPr lang="zh-CN" altLang="en-US" dirty="0"/>
              <a:t>（</a:t>
            </a:r>
            <a:r>
              <a:rPr lang="en-US" altLang="zh-CN" dirty="0" smtClean="0"/>
              <a:t>172.x.x.116</a:t>
            </a:r>
            <a:r>
              <a:rPr lang="zh-CN" altLang="en-US" dirty="0"/>
              <a:t>）请求到压测服务器（</a:t>
            </a:r>
            <a:r>
              <a:rPr lang="en-US" altLang="zh-CN" dirty="0" smtClean="0"/>
              <a:t>172.x.x.143</a:t>
            </a:r>
            <a:r>
              <a:rPr lang="zh-CN" altLang="en-US" dirty="0"/>
              <a:t>）返回，可以看到时间超过</a:t>
            </a:r>
            <a:r>
              <a:rPr lang="en-US" altLang="zh-CN" dirty="0"/>
              <a:t>0.8</a:t>
            </a:r>
            <a:r>
              <a:rPr lang="zh-CN" altLang="en-US" dirty="0" smtClean="0"/>
              <a:t>秒，暂时判断主要问题是程序代码问题</a:t>
            </a:r>
            <a:endParaRPr lang="en-US" altLang="zh-CN" dirty="0" smtClean="0"/>
          </a:p>
          <a:p>
            <a:pPr marL="342900" indent="-342900">
              <a:buAutoNum type="arabicPeriod"/>
            </a:pPr>
            <a:endParaRPr lang="en-US" altLang="zh-CN" dirty="0" smtClean="0"/>
          </a:p>
          <a:p>
            <a:pPr marL="342900" indent="-342900">
              <a:buFontTx/>
              <a:buAutoNum type="arabicPeriod"/>
            </a:pPr>
            <a:r>
              <a:rPr lang="zh-CN" altLang="en-US" dirty="0"/>
              <a:t>敏感词的代码逻辑需要</a:t>
            </a:r>
            <a:r>
              <a:rPr lang="zh-CN" altLang="en-US" dirty="0" smtClean="0"/>
              <a:t>优化后，性能压测效果有优化效果，</a:t>
            </a:r>
            <a:r>
              <a:rPr lang="en-US" altLang="zh-CN" dirty="0" err="1" smtClean="0"/>
              <a:t>newPlayer</a:t>
            </a:r>
            <a:r>
              <a:rPr lang="zh-CN" altLang="en-US" dirty="0" smtClean="0"/>
              <a:t>接口平均响应时间接近</a:t>
            </a:r>
            <a:r>
              <a:rPr lang="en-US" altLang="zh-CN" dirty="0" smtClean="0"/>
              <a:t>0.8</a:t>
            </a:r>
            <a:r>
              <a:rPr lang="zh-CN" altLang="en-US" dirty="0" smtClean="0"/>
              <a:t>秒，未优先前接近</a:t>
            </a:r>
            <a:r>
              <a:rPr lang="en-US" altLang="zh-CN" dirty="0" smtClean="0"/>
              <a:t>1</a:t>
            </a:r>
            <a:r>
              <a:rPr lang="zh-CN" altLang="en-US" dirty="0" smtClean="0"/>
              <a:t>秒的响应时间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28159" y="57877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初步结论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0919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28159" y="578772"/>
            <a:ext cx="1922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压测过程的问题</a:t>
            </a:r>
            <a:r>
              <a:rPr lang="en-US" altLang="zh-CN" dirty="0" smtClean="0"/>
              <a:t>2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49444"/>
            <a:ext cx="12192000" cy="252672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689318" y="1587109"/>
            <a:ext cx="85416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从多次压测结果分析一下，按现在服务器</a:t>
            </a:r>
            <a:r>
              <a:rPr lang="en-US" altLang="zh-CN" dirty="0" smtClean="0"/>
              <a:t>4</a:t>
            </a:r>
            <a:r>
              <a:rPr lang="zh-CN" altLang="en-US" dirty="0"/>
              <a:t>核</a:t>
            </a:r>
            <a:r>
              <a:rPr lang="en-US" altLang="zh-CN" dirty="0"/>
              <a:t>8G</a:t>
            </a:r>
            <a:r>
              <a:rPr lang="zh-CN" altLang="en-US" dirty="0"/>
              <a:t>内存的话，大概请求</a:t>
            </a:r>
            <a:r>
              <a:rPr lang="en-US" altLang="zh-CN" dirty="0" smtClean="0"/>
              <a:t>20</a:t>
            </a:r>
            <a:r>
              <a:rPr lang="zh-CN" altLang="en-US" dirty="0" smtClean="0"/>
              <a:t>万次</a:t>
            </a:r>
            <a:r>
              <a:rPr lang="zh-CN" altLang="en-US" dirty="0"/>
              <a:t>接口</a:t>
            </a:r>
            <a:r>
              <a:rPr lang="zh-CN" altLang="en-US" dirty="0" smtClean="0"/>
              <a:t>（包括注册</a:t>
            </a:r>
            <a:r>
              <a:rPr lang="zh-CN" altLang="en-US" dirty="0"/>
              <a:t>，登录，新建角色名与升级建筑等）后，内存从</a:t>
            </a:r>
            <a:r>
              <a:rPr lang="en-US" altLang="zh-CN" dirty="0"/>
              <a:t>36%</a:t>
            </a:r>
            <a:r>
              <a:rPr lang="zh-CN" altLang="en-US" dirty="0"/>
              <a:t>涨到</a:t>
            </a:r>
            <a:r>
              <a:rPr lang="en-US" altLang="zh-CN" dirty="0"/>
              <a:t>66</a:t>
            </a:r>
            <a:r>
              <a:rPr lang="en-US" altLang="zh-CN" dirty="0" smtClean="0"/>
              <a:t>%</a:t>
            </a:r>
            <a:r>
              <a:rPr lang="zh-CN" altLang="en-US" dirty="0" smtClean="0"/>
              <a:t>，再继续压测系统就报错，解决办法只能重启服务器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1028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6876"/>
            <a:ext cx="12192000" cy="301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244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288</Words>
  <Application>Microsoft Office PowerPoint</Application>
  <PresentationFormat>宽屏</PresentationFormat>
  <Paragraphs>15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18419646@qq.com</dc:creator>
  <cp:lastModifiedBy>18419646@qq.com</cp:lastModifiedBy>
  <cp:revision>4</cp:revision>
  <dcterms:created xsi:type="dcterms:W3CDTF">2023-08-18T09:17:05Z</dcterms:created>
  <dcterms:modified xsi:type="dcterms:W3CDTF">2023-08-18T09:24:42Z</dcterms:modified>
</cp:coreProperties>
</file>

<file path=docProps/thumbnail.jpeg>
</file>